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56" r:id="rId2"/>
    <p:sldId id="257" r:id="rId3"/>
    <p:sldId id="259" r:id="rId4"/>
    <p:sldId id="260" r:id="rId5"/>
    <p:sldId id="262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78" autoAdjust="0"/>
    <p:restoredTop sz="94660"/>
  </p:normalViewPr>
  <p:slideViewPr>
    <p:cSldViewPr>
      <p:cViewPr varScale="1">
        <p:scale>
          <a:sx n="74" d="100"/>
          <a:sy n="74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DA3176-FFA2-449A-AD62-15FFC3133C3A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5D2FB4-31C3-4AF5-BFE9-EFC9A6CCEA7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065B9E-9A23-4DA5-9AF4-F96B70516E45}" type="datetimeFigureOut">
              <a:rPr lang="en-US" smtClean="0"/>
              <a:pPr/>
              <a:t>11/30/2009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334CFE-8CC1-4CC6-805B-28B518170B3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audio1.wav"/><Relationship Id="rId1" Type="http://schemas.openxmlformats.org/officeDocument/2006/relationships/audio" Target="file:///C:\Documents%20and%20Settings\lfrater\Desktop\Myst%5b1%5d.mp3" TargetMode="External"/><Relationship Id="rId6" Type="http://schemas.openxmlformats.org/officeDocument/2006/relationships/image" Target="../media/image3.pn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slideLayout" Target="../slideLayouts/slideLayout6.xml"/><Relationship Id="rId1" Type="http://schemas.openxmlformats.org/officeDocument/2006/relationships/audio" Target="../media/audio2.wav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3.wav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4.wav"/><Relationship Id="rId5" Type="http://schemas.openxmlformats.org/officeDocument/2006/relationships/image" Target="../media/image5.pn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audio" Target="../media/audio7.wav"/><Relationship Id="rId7" Type="http://schemas.openxmlformats.org/officeDocument/2006/relationships/image" Target="../media/image7.gif"/><Relationship Id="rId2" Type="http://schemas.openxmlformats.org/officeDocument/2006/relationships/audio" Target="../media/audio6.wav"/><Relationship Id="rId1" Type="http://schemas.openxmlformats.org/officeDocument/2006/relationships/audio" Target="../media/audio5.wav"/><Relationship Id="rId6" Type="http://schemas.openxmlformats.org/officeDocument/2006/relationships/image" Target="../media/image3.png"/><Relationship Id="rId5" Type="http://schemas.openxmlformats.org/officeDocument/2006/relationships/slideLayout" Target="../slideLayouts/slideLayout2.xml"/><Relationship Id="rId4" Type="http://schemas.openxmlformats.org/officeDocument/2006/relationships/audio" Target="../media/audio8.wav"/><Relationship Id="rId9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0.wav"/><Relationship Id="rId1" Type="http://schemas.openxmlformats.org/officeDocument/2006/relationships/audio" Target="../media/audio9.wav"/><Relationship Id="rId6" Type="http://schemas.openxmlformats.org/officeDocument/2006/relationships/image" Target="../media/image10.jpeg"/><Relationship Id="rId5" Type="http://schemas.openxmlformats.org/officeDocument/2006/relationships/image" Target="../media/image3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1.wav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audio13.wav"/><Relationship Id="rId1" Type="http://schemas.openxmlformats.org/officeDocument/2006/relationships/audio" Target="../media/audio12.wav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Myst[1]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3200400" y="4191000"/>
            <a:ext cx="304800" cy="304800"/>
          </a:xfrm>
          <a:prstGeom prst="rect">
            <a:avLst/>
          </a:prstGeom>
        </p:spPr>
      </p:pic>
      <p:pic>
        <p:nvPicPr>
          <p:cNvPr id="6" name="Picture 5" descr="Radnor%20High%20School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3575538" cy="4648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1235564">
            <a:off x="5150592" y="816001"/>
            <a:ext cx="335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dirty="0" smtClean="0">
                <a:solidFill>
                  <a:srgbClr val="FF0000"/>
                </a:solidFill>
                <a:latin typeface="Showcard Gothic" pitchFamily="82" charset="0"/>
              </a:rPr>
              <a:t>Sloppy</a:t>
            </a:r>
            <a:r>
              <a:rPr lang="en-US" sz="6000" dirty="0" smtClean="0">
                <a:latin typeface="Showcard Gothic" pitchFamily="82" charset="0"/>
              </a:rPr>
              <a:t> Joe</a:t>
            </a:r>
          </a:p>
          <a:p>
            <a:endParaRPr lang="en-US" sz="6000" dirty="0">
              <a:latin typeface="Showcard Gothic" pitchFamily="82" charset="0"/>
            </a:endParaRPr>
          </a:p>
          <a:p>
            <a:r>
              <a:rPr lang="en-US" sz="6000" dirty="0" smtClean="0">
                <a:latin typeface="Showcard Gothic" pitchFamily="82" charset="0"/>
              </a:rPr>
              <a:t>By: </a:t>
            </a:r>
            <a:r>
              <a:rPr lang="en-US" sz="6000" dirty="0" smtClean="0">
                <a:solidFill>
                  <a:srgbClr val="FF0000"/>
                </a:solidFill>
                <a:latin typeface="Showcard Gothic" pitchFamily="82" charset="0"/>
              </a:rPr>
              <a:t>Luke</a:t>
            </a:r>
            <a:r>
              <a:rPr lang="en-US" sz="6000" dirty="0" smtClean="0">
                <a:latin typeface="Showcard Gothic" pitchFamily="82" charset="0"/>
              </a:rPr>
              <a:t>  Frater </a:t>
            </a:r>
            <a:endParaRPr lang="en-US" sz="6000" dirty="0">
              <a:latin typeface="Showcard Gothic" pitchFamily="82" charset="0"/>
            </a:endParaRPr>
          </a:p>
        </p:txBody>
      </p:sp>
      <p:pic>
        <p:nvPicPr>
          <p:cNvPr id="11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0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IowaLunchroom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flipH="1">
            <a:off x="1371600" y="2133600"/>
            <a:ext cx="5509057" cy="436452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600200" y="685800"/>
            <a:ext cx="6051753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C00000"/>
                </a:solidFill>
                <a:latin typeface="Showcard Gothic" pitchFamily="82" charset="0"/>
              </a:rPr>
              <a:t>Students </a:t>
            </a:r>
            <a:r>
              <a:rPr lang="en-US" sz="4400" dirty="0" smtClean="0">
                <a:latin typeface="Showcard Gothic" pitchFamily="82" charset="0"/>
              </a:rPr>
              <a:t>laughing at</a:t>
            </a:r>
            <a:r>
              <a:rPr lang="en-US" sz="4400" dirty="0" smtClean="0">
                <a:solidFill>
                  <a:srgbClr val="C00000"/>
                </a:solidFill>
                <a:latin typeface="Showcard Gothic" pitchFamily="82" charset="0"/>
              </a:rPr>
              <a:t> her</a:t>
            </a:r>
            <a:endParaRPr lang="en-US" sz="4400" dirty="0">
              <a:solidFill>
                <a:srgbClr val="C00000"/>
              </a:solidFill>
              <a:latin typeface="Showcard Gothic" pitchFamily="82" charset="0"/>
            </a:endParaRPr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mom-lunch_lady1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057400" y="1752600"/>
            <a:ext cx="4128516" cy="4800600"/>
          </a:xfrm>
        </p:spPr>
      </p:pic>
      <p:sp>
        <p:nvSpPr>
          <p:cNvPr id="6" name="TextBox 5"/>
          <p:cNvSpPr txBox="1"/>
          <p:nvPr/>
        </p:nvSpPr>
        <p:spPr>
          <a:xfrm>
            <a:off x="1752600" y="0"/>
            <a:ext cx="51054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Showcard Gothic" pitchFamily="82" charset="0"/>
              </a:rPr>
              <a:t>The</a:t>
            </a:r>
            <a:r>
              <a:rPr lang="en-US" sz="4400" dirty="0" smtClean="0">
                <a:latin typeface="Showcard Gothic" pitchFamily="82" charset="0"/>
              </a:rPr>
              <a:t> crazy </a:t>
            </a:r>
            <a:r>
              <a:rPr lang="en-US" sz="4400" dirty="0" smtClean="0">
                <a:solidFill>
                  <a:srgbClr val="FF0000"/>
                </a:solidFill>
                <a:latin typeface="Showcard Gothic" pitchFamily="82" charset="0"/>
              </a:rPr>
              <a:t>lunch</a:t>
            </a:r>
            <a:r>
              <a:rPr lang="en-US" sz="4400" dirty="0" smtClean="0">
                <a:latin typeface="Showcard Gothic" pitchFamily="82" charset="0"/>
              </a:rPr>
              <a:t> lady </a:t>
            </a:r>
          </a:p>
        </p:txBody>
      </p:sp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968071" y="468830"/>
            <a:ext cx="2667000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Showcard Gothic" pitchFamily="82" charset="0"/>
              </a:rPr>
              <a:t>She </a:t>
            </a:r>
            <a:r>
              <a:rPr lang="en-US" sz="4000" dirty="0" smtClean="0">
                <a:solidFill>
                  <a:srgbClr val="FF0000"/>
                </a:solidFill>
                <a:latin typeface="Showcard Gothic" pitchFamily="82" charset="0"/>
              </a:rPr>
              <a:t>tackled</a:t>
            </a:r>
            <a:r>
              <a:rPr lang="en-US" sz="4000" dirty="0" smtClean="0">
                <a:latin typeface="Showcard Gothic" pitchFamily="82" charset="0"/>
              </a:rPr>
              <a:t> Joe out of  anger and </a:t>
            </a:r>
            <a:r>
              <a:rPr lang="en-US" sz="4000" b="1" dirty="0" smtClean="0">
                <a:solidFill>
                  <a:srgbClr val="FF0000"/>
                </a:solidFill>
                <a:latin typeface="Showcard Gothic" pitchFamily="82" charset="0"/>
              </a:rPr>
              <a:t>brought</a:t>
            </a:r>
            <a:r>
              <a:rPr lang="en-US" sz="4000" b="1" dirty="0" smtClean="0">
                <a:latin typeface="Showcard Gothic" pitchFamily="82" charset="0"/>
              </a:rPr>
              <a:t> him </a:t>
            </a:r>
            <a:r>
              <a:rPr lang="en-US" sz="4000" b="1" dirty="0" smtClean="0">
                <a:solidFill>
                  <a:srgbClr val="FF0000"/>
                </a:solidFill>
                <a:latin typeface="Showcard Gothic" pitchFamily="82" charset="0"/>
              </a:rPr>
              <a:t>to</a:t>
            </a:r>
            <a:r>
              <a:rPr lang="en-US" sz="4000" b="1" dirty="0" smtClean="0">
                <a:latin typeface="Showcard Gothic" pitchFamily="82" charset="0"/>
              </a:rPr>
              <a:t> the </a:t>
            </a:r>
            <a:r>
              <a:rPr lang="en-US" sz="4000" b="1" dirty="0" smtClean="0">
                <a:solidFill>
                  <a:srgbClr val="FF0000"/>
                </a:solidFill>
                <a:latin typeface="Showcard Gothic" pitchFamily="82" charset="0"/>
              </a:rPr>
              <a:t>lunch</a:t>
            </a:r>
            <a:r>
              <a:rPr lang="en-US" sz="4000" b="1" dirty="0" smtClean="0">
                <a:latin typeface="Showcard Gothic" pitchFamily="82" charset="0"/>
              </a:rPr>
              <a:t> room</a:t>
            </a:r>
            <a:endParaRPr lang="en-US" sz="4000" b="1" dirty="0">
              <a:latin typeface="Showcard Gothic" pitchFamily="82" charset="0"/>
            </a:endParaRPr>
          </a:p>
        </p:txBody>
      </p:sp>
      <p:pic>
        <p:nvPicPr>
          <p:cNvPr id="7" name="Content Placeholder 3" descr="LLGhost.gif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52400" y="228600"/>
            <a:ext cx="2524125" cy="2857500"/>
          </a:xfrm>
        </p:spPr>
      </p:pic>
      <p:pic>
        <p:nvPicPr>
          <p:cNvPr id="8" name="Content Placeholder 3" descr="28740-Clipart-Illustration-Of-A-Scared-Little-Caucasian-Boy-Running-Away-From-Girls-At-School-That-Have-A-Crush-On-Him-Hearts-Behind-Him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91200" y="3810000"/>
            <a:ext cx="3352800" cy="3048000"/>
          </a:xfrm>
          <a:prstGeom prst="rect">
            <a:avLst/>
          </a:prstGeom>
        </p:spPr>
      </p:pic>
      <p:pic>
        <p:nvPicPr>
          <p:cNvPr id="13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5638800" y="3657600"/>
            <a:ext cx="304800" cy="304800"/>
          </a:xfrm>
          <a:prstGeom prst="rect">
            <a:avLst/>
          </a:prstGeom>
        </p:spPr>
      </p:pic>
      <p:pic>
        <p:nvPicPr>
          <p:cNvPr id="8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5638800" y="3733800"/>
            <a:ext cx="304800" cy="304800"/>
          </a:xfrm>
          <a:prstGeom prst="rect">
            <a:avLst/>
          </a:prstGeom>
        </p:spPr>
      </p:pic>
      <p:pic>
        <p:nvPicPr>
          <p:cNvPr id="9" name="Recorded Sound">
            <a:hlinkClick r:id="" action="ppaction://media"/>
          </p:cNvPr>
          <p:cNvPicPr>
            <a:picLocks noRot="1" noChangeAspect="1"/>
          </p:cNvPicPr>
          <p:nvPr>
            <a:wavAudioFile r:embed="rId3" name="Recorded Sound"/>
          </p:nvPr>
        </p:nvPicPr>
        <p:blipFill>
          <a:blip r:embed="rId6" cstate="print"/>
          <a:stretch>
            <a:fillRect/>
          </a:stretch>
        </p:blipFill>
        <p:spPr>
          <a:xfrm>
            <a:off x="6172200" y="4495800"/>
            <a:ext cx="304800" cy="304800"/>
          </a:xfrm>
          <a:prstGeom prst="rect">
            <a:avLst/>
          </a:prstGeom>
        </p:spPr>
      </p:pic>
      <p:pic>
        <p:nvPicPr>
          <p:cNvPr id="4" name="Content Placeholder 3" descr="LLGhost.gif"/>
          <p:cNvPicPr>
            <a:picLocks noGrp="1" noChangeAspect="1"/>
          </p:cNvPicPr>
          <p:nvPr>
            <p:ph idx="1"/>
          </p:nvPr>
        </p:nvPicPr>
        <p:blipFill>
          <a:blip r:embed="rId7" cstate="print"/>
          <a:stretch>
            <a:fillRect/>
          </a:stretch>
        </p:blipFill>
        <p:spPr>
          <a:xfrm>
            <a:off x="0" y="0"/>
            <a:ext cx="4038600" cy="3200400"/>
          </a:xfrm>
        </p:spPr>
      </p:pic>
      <p:pic>
        <p:nvPicPr>
          <p:cNvPr id="5" name="Picture 4" descr="meat%20grinder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5486400" y="3341076"/>
            <a:ext cx="3657600" cy="351692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0" y="4343400"/>
            <a:ext cx="56220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 smtClean="0">
                <a:solidFill>
                  <a:srgbClr val="FF0000"/>
                </a:solidFill>
              </a:rPr>
              <a:t>She</a:t>
            </a:r>
            <a:r>
              <a:rPr lang="en-US" sz="4000" dirty="0" smtClean="0"/>
              <a:t> put</a:t>
            </a:r>
            <a:r>
              <a:rPr lang="en-US" sz="4000" dirty="0" smtClean="0">
                <a:solidFill>
                  <a:srgbClr val="FF0000"/>
                </a:solidFill>
              </a:rPr>
              <a:t> him </a:t>
            </a:r>
            <a:r>
              <a:rPr lang="en-US" sz="4000" dirty="0" smtClean="0"/>
              <a:t>in </a:t>
            </a:r>
            <a:r>
              <a:rPr lang="en-US" sz="4000" dirty="0" smtClean="0">
                <a:solidFill>
                  <a:srgbClr val="FF0000"/>
                </a:solidFill>
              </a:rPr>
              <a:t>the</a:t>
            </a:r>
            <a:r>
              <a:rPr lang="en-US" sz="4000" dirty="0" smtClean="0"/>
              <a:t> grinder</a:t>
            </a:r>
            <a:endParaRPr lang="en-US" sz="4000" dirty="0"/>
          </a:p>
        </p:txBody>
      </p:sp>
      <p:pic>
        <p:nvPicPr>
          <p:cNvPr id="13" name="Recorded Sound">
            <a:hlinkClick r:id="" action="ppaction://media"/>
          </p:cNvPr>
          <p:cNvPicPr>
            <a:picLocks noRot="1" noChangeAspect="1"/>
          </p:cNvPicPr>
          <p:nvPr>
            <a:wavAudioFile r:embed="rId4" name="Recorded Sound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" fill="hold">
                      <p:stCondLst>
                        <p:cond delay="0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4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0" dur="4000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audi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audio>
              <p:cMediaNode numSld="999">
                <p:cTn id="2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5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slopyJoe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590800" y="1371600"/>
            <a:ext cx="4191000" cy="46482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65452" y="762000"/>
            <a:ext cx="89785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rgbClr val="FF0000"/>
                </a:solidFill>
                <a:latin typeface="Showcard Gothic" pitchFamily="82" charset="0"/>
              </a:rPr>
              <a:t>She</a:t>
            </a:r>
            <a:r>
              <a:rPr lang="en-US" sz="3200" dirty="0" smtClean="0">
                <a:latin typeface="Showcard Gothic" pitchFamily="82" charset="0"/>
              </a:rPr>
              <a:t> turned</a:t>
            </a:r>
            <a:r>
              <a:rPr lang="en-US" sz="3200" dirty="0" smtClean="0">
                <a:solidFill>
                  <a:srgbClr val="FF0000"/>
                </a:solidFill>
                <a:latin typeface="Showcard Gothic" pitchFamily="82" charset="0"/>
              </a:rPr>
              <a:t> him in</a:t>
            </a:r>
            <a:r>
              <a:rPr lang="en-US" sz="3200" dirty="0" smtClean="0">
                <a:latin typeface="Showcard Gothic" pitchFamily="82" charset="0"/>
              </a:rPr>
              <a:t>to a </a:t>
            </a:r>
            <a:r>
              <a:rPr lang="en-US" sz="3200" dirty="0" smtClean="0">
                <a:solidFill>
                  <a:srgbClr val="FF0000"/>
                </a:solidFill>
                <a:latin typeface="Showcard Gothic" pitchFamily="82" charset="0"/>
              </a:rPr>
              <a:t>meal</a:t>
            </a:r>
            <a:r>
              <a:rPr lang="en-US" sz="3200" dirty="0" smtClean="0">
                <a:latin typeface="Showcard Gothic" pitchFamily="82" charset="0"/>
              </a:rPr>
              <a:t> known </a:t>
            </a:r>
            <a:r>
              <a:rPr lang="en-US" sz="3200" dirty="0" smtClean="0">
                <a:solidFill>
                  <a:srgbClr val="FF0000"/>
                </a:solidFill>
                <a:latin typeface="Showcard Gothic" pitchFamily="82" charset="0"/>
              </a:rPr>
              <a:t>as</a:t>
            </a:r>
            <a:r>
              <a:rPr lang="en-US" sz="3200" dirty="0" smtClean="0">
                <a:latin typeface="Showcard Gothic" pitchFamily="82" charset="0"/>
              </a:rPr>
              <a:t> the </a:t>
            </a:r>
            <a:r>
              <a:rPr lang="en-US" sz="3200" dirty="0" smtClean="0">
                <a:solidFill>
                  <a:srgbClr val="FF0000"/>
                </a:solidFill>
                <a:latin typeface="Showcard Gothic" pitchFamily="82" charset="0"/>
              </a:rPr>
              <a:t>Sloppy</a:t>
            </a:r>
            <a:r>
              <a:rPr lang="en-US" sz="3200" dirty="0" smtClean="0">
                <a:latin typeface="Showcard Gothic" pitchFamily="82" charset="0"/>
              </a:rPr>
              <a:t> Joe </a:t>
            </a:r>
            <a:endParaRPr lang="en-US" sz="3200" dirty="0"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4003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 numSld="999">
                <p:cTn id="11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3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2" name="Picture 1" descr="pd132324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676400" y="0"/>
            <a:ext cx="5562600" cy="41656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5800" y="4572000"/>
            <a:ext cx="797365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rgbClr val="FF0000"/>
                </a:solidFill>
                <a:latin typeface="Showcard Gothic" pitchFamily="82" charset="0"/>
              </a:rPr>
              <a:t>She</a:t>
            </a:r>
            <a:r>
              <a:rPr lang="en-US" sz="4400" dirty="0" smtClean="0">
                <a:latin typeface="Showcard Gothic" pitchFamily="82" charset="0"/>
              </a:rPr>
              <a:t> fed  </a:t>
            </a:r>
            <a:r>
              <a:rPr lang="en-US" sz="4400" dirty="0" smtClean="0">
                <a:solidFill>
                  <a:srgbClr val="FF0000"/>
                </a:solidFill>
                <a:latin typeface="Showcard Gothic" pitchFamily="82" charset="0"/>
              </a:rPr>
              <a:t>him</a:t>
            </a:r>
            <a:r>
              <a:rPr lang="en-US" sz="4400" dirty="0" smtClean="0">
                <a:latin typeface="Showcard Gothic" pitchFamily="82" charset="0"/>
              </a:rPr>
              <a:t> to</a:t>
            </a:r>
            <a:r>
              <a:rPr lang="en-US" sz="4400" dirty="0" smtClean="0">
                <a:solidFill>
                  <a:srgbClr val="FF0000"/>
                </a:solidFill>
                <a:latin typeface="Showcard Gothic" pitchFamily="82" charset="0"/>
              </a:rPr>
              <a:t> his </a:t>
            </a:r>
            <a:r>
              <a:rPr lang="en-US" sz="4400" dirty="0" smtClean="0">
                <a:latin typeface="Showcard Gothic" pitchFamily="82" charset="0"/>
              </a:rPr>
              <a:t>friends</a:t>
            </a:r>
          </a:p>
        </p:txBody>
      </p:sp>
      <p:sp>
        <p:nvSpPr>
          <p:cNvPr id="7" name="Right Brace 6"/>
          <p:cNvSpPr/>
          <p:nvPr/>
        </p:nvSpPr>
        <p:spPr>
          <a:xfrm>
            <a:off x="4572000" y="3505200"/>
            <a:ext cx="45719" cy="76200"/>
          </a:xfrm>
          <a:prstGeom prst="righ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Recorded Sound">
            <a:hlinkClick r:id="" action="ppaction://media"/>
          </p:cNvPr>
          <p:cNvPicPr>
            <a:picLocks noRot="1" noChangeAspect="1"/>
          </p:cNvPicPr>
          <p:nvPr>
            <a:wavAudioFile r:embed="rId1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</p:cNvPr>
          <p:cNvPicPr>
            <a:picLocks noRot="1" noChangeAspect="1"/>
          </p:cNvPicPr>
          <p:nvPr>
            <a:wavAudioFile r:embed="rId2" name="Recorded Sound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90600" y="2895600"/>
            <a:ext cx="678180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800" dirty="0" smtClean="0">
                <a:solidFill>
                  <a:srgbClr val="FF0000"/>
                </a:solidFill>
                <a:latin typeface="Showcard Gothic" pitchFamily="82" charset="0"/>
              </a:rPr>
              <a:t>Th</a:t>
            </a:r>
            <a:r>
              <a:rPr lang="en-US" sz="8800" b="1" dirty="0" smtClean="0">
                <a:solidFill>
                  <a:srgbClr val="FF0000"/>
                </a:solidFill>
                <a:latin typeface="Showcard Gothic" pitchFamily="82" charset="0"/>
              </a:rPr>
              <a:t>e</a:t>
            </a:r>
            <a:r>
              <a:rPr lang="en-US" sz="8800" dirty="0" smtClean="0">
                <a:solidFill>
                  <a:srgbClr val="FF0000"/>
                </a:solidFill>
                <a:latin typeface="Showcard Gothic" pitchFamily="82" charset="0"/>
              </a:rPr>
              <a:t> End</a:t>
            </a:r>
            <a:endParaRPr lang="en-US" sz="8800" dirty="0">
              <a:solidFill>
                <a:srgbClr val="FF0000"/>
              </a:solidFill>
              <a:latin typeface="Showcard Gothic" pitchFamily="82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numSld="999">
                <p:cTn id="13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Copyrightfriendlyimages.com</a:t>
            </a:r>
          </a:p>
          <a:p>
            <a:r>
              <a:rPr lang="en-US" dirty="0" err="1" smtClean="0"/>
              <a:t>Incompetech.com;Mysterious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227</TotalTime>
  <Words>54</Words>
  <Application>Microsoft Office PowerPoint</Application>
  <PresentationFormat>On-screen Show (4:3)</PresentationFormat>
  <Paragraphs>12</Paragraphs>
  <Slides>9</Slides>
  <Notes>0</Notes>
  <HiddenSlides>0</HiddenSlides>
  <MMClips>14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</vt:vector>
  </TitlesOfParts>
  <Company>RTSD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Student1</dc:creator>
  <cp:lastModifiedBy>Student1</cp:lastModifiedBy>
  <cp:revision>25</cp:revision>
  <dcterms:created xsi:type="dcterms:W3CDTF">2009-11-11T17:23:46Z</dcterms:created>
  <dcterms:modified xsi:type="dcterms:W3CDTF">2009-11-30T16:16:24Z</dcterms:modified>
</cp:coreProperties>
</file>